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76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275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23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6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2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1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08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7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18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687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26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A978-F5ED-470A-8C4B-5C0B0F1B0B10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DB80-A700-47A5-902A-20212F4E65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1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5970"/>
          </a:xfrm>
        </p:spPr>
        <p:txBody>
          <a:bodyPr/>
          <a:lstStyle/>
          <a:p>
            <a:r>
              <a:rPr lang="pt-PT" dirty="0" smtClean="0"/>
              <a:t>Skype Meeting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463800"/>
            <a:ext cx="9144000" cy="2794000"/>
          </a:xfrm>
        </p:spPr>
        <p:txBody>
          <a:bodyPr>
            <a:normAutofit/>
          </a:bodyPr>
          <a:lstStyle/>
          <a:p>
            <a:r>
              <a:rPr lang="pt-PT" dirty="0" smtClean="0"/>
              <a:t>Nelas (Portugal) – </a:t>
            </a:r>
            <a:r>
              <a:rPr lang="pt-PT" dirty="0" err="1" smtClean="0"/>
              <a:t>Stei</a:t>
            </a:r>
            <a:r>
              <a:rPr lang="pt-PT" dirty="0" smtClean="0"/>
              <a:t> (Romania)</a:t>
            </a:r>
          </a:p>
          <a:p>
            <a:r>
              <a:rPr lang="pt-PT" dirty="0" err="1" smtClean="0"/>
              <a:t>Wednesday</a:t>
            </a:r>
            <a:r>
              <a:rPr lang="pt-PT" dirty="0" smtClean="0"/>
              <a:t> 16th </a:t>
            </a:r>
          </a:p>
          <a:p>
            <a:r>
              <a:rPr lang="pt-PT" dirty="0" smtClean="0"/>
              <a:t>10.30 – 12.30</a:t>
            </a:r>
          </a:p>
          <a:p>
            <a:r>
              <a:rPr lang="pt-PT" dirty="0" smtClean="0"/>
              <a:t>Fátima Cunha – </a:t>
            </a:r>
            <a:r>
              <a:rPr lang="pt-PT" dirty="0" err="1" smtClean="0"/>
              <a:t>Cornelia</a:t>
            </a:r>
            <a:r>
              <a:rPr lang="pt-PT" dirty="0" smtClean="0"/>
              <a:t> </a:t>
            </a:r>
            <a:r>
              <a:rPr lang="pt-PT" dirty="0" err="1" smtClean="0"/>
              <a:t>Frai</a:t>
            </a:r>
            <a:endParaRPr lang="pt-PT" dirty="0"/>
          </a:p>
        </p:txBody>
      </p:sp>
      <p:pic>
        <p:nvPicPr>
          <p:cNvPr id="4" name="Imagem 3" descr="Resultado de imagem para portugal  nelasma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4000" r="52889" b="15333"/>
          <a:stretch/>
        </p:blipFill>
        <p:spPr bwMode="auto">
          <a:xfrm>
            <a:off x="1021759" y="1539876"/>
            <a:ext cx="2588683" cy="3472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esultado de imagem para map of ro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34" y="2787650"/>
            <a:ext cx="315632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41" y="142769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769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908" y="14192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161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0441" y="127529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59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9642" y="133826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624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6508" y="141075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807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127374" y="15462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494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08" y="156315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161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Ecrã Panorâmico</PresentationFormat>
  <Paragraphs>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Skype Meeting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Skype Meeting</dc:title>
  <dc:creator>Fátima Cunha</dc:creator>
  <cp:lastModifiedBy>Fátima Cunha</cp:lastModifiedBy>
  <cp:revision>2</cp:revision>
  <dcterms:created xsi:type="dcterms:W3CDTF">2018-05-18T20:50:51Z</dcterms:created>
  <dcterms:modified xsi:type="dcterms:W3CDTF">2018-05-18T20:52:14Z</dcterms:modified>
</cp:coreProperties>
</file>