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9" r:id="rId6"/>
    <p:sldId id="265" r:id="rId7"/>
    <p:sldId id="267" r:id="rId8"/>
    <p:sldId id="270" r:id="rId9"/>
    <p:sldId id="266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78" d="100"/>
          <a:sy n="78" d="100"/>
        </p:scale>
        <p:origin x="456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5/7/2018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5/7/2018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 descr="An empty placeholder to add an image. Click on the placeholder and select the image that you wish to add.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/>
              <a:t>T</a:t>
            </a:r>
            <a:r>
              <a:rPr lang="en-ZA" dirty="0"/>
              <a:t>he Innovation Project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/>
              <a:t>Week 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30" y="-171400"/>
            <a:ext cx="11757613" cy="1380592"/>
          </a:xfrm>
        </p:spPr>
        <p:txBody>
          <a:bodyPr/>
          <a:lstStyle/>
          <a:p>
            <a:pPr algn="ctr"/>
            <a:r>
              <a:rPr lang="en-US" u="sng" dirty="0"/>
              <a:t>Using Code to Teach in an Entertaining/Kinesthetic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098EE-D6BE-4C13-8330-3833FC9E7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9976" y="1844824"/>
            <a:ext cx="5832648" cy="38911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The </a:t>
            </a:r>
            <a:r>
              <a:rPr lang="en-US" sz="2400" b="1" dirty="0" err="1">
                <a:solidFill>
                  <a:schemeClr val="tx1">
                    <a:lumMod val="95000"/>
                  </a:schemeClr>
                </a:solidFill>
              </a:rPr>
              <a:t>CodeCombat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 game is a browser-based role-playing game that teaches the programming languages 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JavaScript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 and 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Python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, as well as the 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fundamentals of computer science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. </a:t>
            </a:r>
          </a:p>
          <a:p>
            <a:pPr marL="0" indent="0" algn="ctr">
              <a:buNone/>
            </a:pPr>
            <a:r>
              <a:rPr lang="en-US" sz="2400" b="1" u="sng" dirty="0">
                <a:solidFill>
                  <a:schemeClr val="tx1">
                    <a:lumMod val="95000"/>
                  </a:schemeClr>
                </a:solidFill>
              </a:rPr>
              <a:t>How to play: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In order to advance through the game's levels, players must prove their knowledge by writing code. It includes both single-player and multi-player components, and is targeted at a secondary school audience.</a:t>
            </a:r>
            <a:r>
              <a:rPr lang="en-US" sz="2400" baseline="300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 </a:t>
            </a:r>
            <a:endParaRPr lang="en-ZA" sz="2400" dirty="0"/>
          </a:p>
        </p:txBody>
      </p:sp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E700D1CE-1533-4FB5-9618-7DDF9AA12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625927"/>
            <a:ext cx="5364088" cy="447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027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b="1" u="sng" dirty="0"/>
              <a:t>T</a:t>
            </a:r>
            <a:r>
              <a:rPr lang="en-ZA" b="1" u="sng" dirty="0"/>
              <a:t>he Power of a Cat:</a:t>
            </a:r>
            <a:br>
              <a:rPr lang="en-ZA" dirty="0"/>
            </a:br>
            <a:r>
              <a:rPr lang="en-ZA" dirty="0"/>
              <a:t>-Simple Code that makes a </a:t>
            </a:r>
            <a:r>
              <a:rPr lang="en-Z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HUGE</a:t>
            </a:r>
            <a:r>
              <a:rPr lang="en-ZA" dirty="0"/>
              <a:t> Difference</a:t>
            </a:r>
            <a:endParaRPr dirty="0"/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009F31ED-5233-4318-9CFB-81D2276F4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636912"/>
            <a:ext cx="4320480" cy="22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01264D-8F80-483E-B6A2-79FFD217B0B1}"/>
              </a:ext>
            </a:extLst>
          </p:cNvPr>
          <p:cNvSpPr txBox="1"/>
          <p:nvPr/>
        </p:nvSpPr>
        <p:spPr>
          <a:xfrm>
            <a:off x="5447928" y="2636912"/>
            <a:ext cx="3096344" cy="22619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en-US" sz="1700" dirty="0"/>
              <a:t>Scratch is a visual programming language and online community targeted primarily at children. Using Scratch, users create their own interactive stories, games and animations, then share and discuss their creations with one another.</a:t>
            </a:r>
            <a:endParaRPr lang="en-ZA" sz="1700" dirty="0"/>
          </a:p>
        </p:txBody>
      </p:sp>
      <p:pic>
        <p:nvPicPr>
          <p:cNvPr id="6" name="Graphic 5" descr="Computer">
            <a:extLst>
              <a:ext uri="{FF2B5EF4-FFF2-40B4-BE49-F238E27FC236}">
                <a16:creationId xmlns:a16="http://schemas.microsoft.com/office/drawing/2014/main" id="{09BC3A46-A465-4AD3-AE03-19F1C8C0E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11824" y="548680"/>
            <a:ext cx="7344816" cy="7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Related image">
            <a:extLst>
              <a:ext uri="{FF2B5EF4-FFF2-40B4-BE49-F238E27FC236}">
                <a16:creationId xmlns:a16="http://schemas.microsoft.com/office/drawing/2014/main" id="{91ABF763-92F9-44E3-9C47-A250092ED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8736" y="-963488"/>
            <a:ext cx="12961440" cy="802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92" y="5805264"/>
            <a:ext cx="11844808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>
                    <a:lumMod val="95000"/>
                  </a:schemeClr>
                </a:solidFill>
              </a:rPr>
              <a:t>…THE FIRST STEPS TO TECHNOLOGICAL DEVELOPMENT…</a:t>
            </a:r>
          </a:p>
        </p:txBody>
      </p:sp>
    </p:spTree>
    <p:extLst>
      <p:ext uri="{BB962C8B-B14F-4D97-AF65-F5344CB8AC3E}">
        <p14:creationId xmlns:p14="http://schemas.microsoft.com/office/powerpoint/2010/main" val="414526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190500"/>
            <a:ext cx="10836696" cy="1143000"/>
          </a:xfrm>
        </p:spPr>
        <p:txBody>
          <a:bodyPr/>
          <a:lstStyle/>
          <a:p>
            <a:r>
              <a:rPr lang="en-ZA" u="sng" dirty="0"/>
              <a:t>MINECRAFT: Education Edition</a:t>
            </a:r>
            <a:endParaRPr u="sng" dirty="0"/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20D1F9D2-58F5-4A0D-8586-3D387A5DD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412776"/>
            <a:ext cx="8797961" cy="484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435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EM for Girls (Science, Technology, Enginnering, Math) and why it's so important">
            <a:extLst>
              <a:ext uri="{FF2B5EF4-FFF2-40B4-BE49-F238E27FC236}">
                <a16:creationId xmlns:a16="http://schemas.microsoft.com/office/drawing/2014/main" id="{016373DC-10AE-4C62-B2C6-58481D6F2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97"/>
            <a:ext cx="4392488" cy="741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encourage girls in STEM (Science, Technology, Engineering, Math / Maths)">
            <a:extLst>
              <a:ext uri="{FF2B5EF4-FFF2-40B4-BE49-F238E27FC236}">
                <a16:creationId xmlns:a16="http://schemas.microsoft.com/office/drawing/2014/main" id="{2DA45A54-3151-43E4-B6C8-BD5529EAF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021" y="1184301"/>
            <a:ext cx="5943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1301"/>
            <a:ext cx="10668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ZA" sz="5300" b="1" u="sng" dirty="0">
                <a:solidFill>
                  <a:schemeClr val="tx1"/>
                </a:solidFill>
              </a:rPr>
              <a:t>STEM:</a:t>
            </a:r>
            <a:br>
              <a:rPr lang="en-ZA" b="1" u="sng" dirty="0"/>
            </a:br>
            <a:r>
              <a:rPr lang="en-ZA" b="1" u="sng" dirty="0">
                <a:solidFill>
                  <a:schemeClr val="tx1"/>
                </a:solidFill>
              </a:rPr>
              <a:t>(Science, Technology, Engineering, Math)</a:t>
            </a:r>
            <a:endParaRPr b="1" u="sng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F024C4-7198-4759-8DA5-5353E0605552}"/>
              </a:ext>
            </a:extLst>
          </p:cNvPr>
          <p:cNvSpPr/>
          <p:nvPr/>
        </p:nvSpPr>
        <p:spPr>
          <a:xfrm>
            <a:off x="4392488" y="3212976"/>
            <a:ext cx="1859533" cy="13681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16190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>
            <a:extLst>
              <a:ext uri="{FF2B5EF4-FFF2-40B4-BE49-F238E27FC236}">
                <a16:creationId xmlns:a16="http://schemas.microsoft.com/office/drawing/2014/main" id="{5DBB1DB1-8B96-43D2-94B4-1FDCF7E25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88" y="548680"/>
            <a:ext cx="12457384" cy="562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180859"/>
      </p:ext>
    </p:extLst>
  </p:cSld>
  <p:clrMapOvr>
    <a:masterClrMapping/>
  </p:clrMapOvr>
</p:sld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901026.potx" id="{468775DC-C458-452B-B494-CBFA066AAFA0}" vid="{10EEBE7C-0769-4F35-B6EB-5940E3BEB5F4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1566889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2012-05-23T08:44:00+00:00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TP102901017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836753</LocLastLocAttemptVersionLookup>
    <IsSearchable xmlns="4873beb7-5857-4685-be1f-d57550cc96cc">true</IsSearchable>
    <TemplateTemplateType xmlns="4873beb7-5857-4685-be1f-d57550cc96cc">PowerPoint Design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REDMOND\v-anij</DisplayName>
        <AccountId>2469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4098515-0C12-46CF-BC7C-69B4A13CD5FA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4873beb7-5857-4685-be1f-d57550cc96cc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B5C6E15-39DC-470B-9445-F754B9458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technology circuit board design presentation (widescreen)</Template>
  <TotalTime>24</TotalTime>
  <Words>81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Candara</vt:lpstr>
      <vt:lpstr>Consolas</vt:lpstr>
      <vt:lpstr>Tech Computer 16x9</vt:lpstr>
      <vt:lpstr>The Innovation Project</vt:lpstr>
      <vt:lpstr>Using Code to Teach in an Entertaining/Kinesthetic Way</vt:lpstr>
      <vt:lpstr>The Power of a Cat: -Simple Code that makes a HUGE Difference</vt:lpstr>
      <vt:lpstr>…THE FIRST STEPS TO TECHNOLOGICAL DEVELOPMENT…</vt:lpstr>
      <vt:lpstr>MINECRAFT: Education Edition</vt:lpstr>
      <vt:lpstr>STEM: (Science, Technology, Engineering, Math)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Innovation Project</dc:title>
  <dc:creator>Jana</dc:creator>
  <cp:lastModifiedBy>Jana</cp:lastModifiedBy>
  <cp:revision>4</cp:revision>
  <dcterms:created xsi:type="dcterms:W3CDTF">2018-05-07T19:00:26Z</dcterms:created>
  <dcterms:modified xsi:type="dcterms:W3CDTF">2018-05-07T19:24:32Z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