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CE5CAE3-E66C-483F-9A91-133D66834A8A}" type="datetimeFigureOut">
              <a:rPr lang="ro-RO" smtClean="0"/>
              <a:pPr/>
              <a:t>28.04.2018</a:t>
            </a:fld>
            <a:endParaRPr lang="ro-RO"/>
          </a:p>
        </p:txBody>
      </p:sp>
      <p:sp>
        <p:nvSpPr>
          <p:cNvPr id="17" name="Footer Placeholder 16"/>
          <p:cNvSpPr>
            <a:spLocks noGrp="1"/>
          </p:cNvSpPr>
          <p:nvPr>
            <p:ph type="ftr" sz="quarter" idx="11"/>
          </p:nvPr>
        </p:nvSpPr>
        <p:spPr/>
        <p:txBody>
          <a:bodyPr/>
          <a:lstStyle/>
          <a:p>
            <a:endParaRPr lang="ro-RO"/>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D8D6F0-A759-4B40-A209-1431F2B80A59}" type="slidenum">
              <a:rPr lang="ro-RO" smtClean="0"/>
              <a:pPr/>
              <a:t>‹#›</a:t>
            </a:fld>
            <a:endParaRPr lang="ro-RO"/>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E5CAE3-E66C-483F-9A91-133D66834A8A}" type="datetimeFigureOut">
              <a:rPr lang="ro-RO" smtClean="0"/>
              <a:pPr/>
              <a:t>28.04.2018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E5CAE3-E66C-483F-9A91-133D66834A8A}" type="datetimeFigureOut">
              <a:rPr lang="ro-RO" smtClean="0"/>
              <a:pPr/>
              <a:t>28.04.2018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CE5CAE3-E66C-483F-9A91-133D66834A8A}" type="datetimeFigureOut">
              <a:rPr lang="ro-RO" smtClean="0"/>
              <a:pPr/>
              <a:t>28.04.2018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pPr/>
              <a:t>‹#›</a:t>
            </a:fld>
            <a:endParaRPr lang="ro-RO"/>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E5CAE3-E66C-483F-9A91-133D66834A8A}" type="datetimeFigureOut">
              <a:rPr lang="ro-RO" smtClean="0"/>
              <a:pPr/>
              <a:t>28.04.2018</a:t>
            </a:fld>
            <a:endParaRPr lang="ro-RO"/>
          </a:p>
        </p:txBody>
      </p:sp>
      <p:sp>
        <p:nvSpPr>
          <p:cNvPr id="5" name="Footer Placeholder 4"/>
          <p:cNvSpPr>
            <a:spLocks noGrp="1"/>
          </p:cNvSpPr>
          <p:nvPr>
            <p:ph type="ftr" sz="quarter" idx="11"/>
          </p:nvPr>
        </p:nvSpPr>
        <p:spPr>
          <a:xfrm>
            <a:off x="800100" y="6172200"/>
            <a:ext cx="4000500" cy="457200"/>
          </a:xfrm>
        </p:spPr>
        <p:txBody>
          <a:bodyPr/>
          <a:lstStyle/>
          <a:p>
            <a:endParaRPr lang="ro-RO"/>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D8D6F0-A759-4B40-A209-1431F2B80A59}" type="slidenum">
              <a:rPr lang="ro-RO" smtClean="0"/>
              <a:pPr/>
              <a:t>‹#›</a:t>
            </a:fld>
            <a:endParaRPr lang="ro-RO"/>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CE5CAE3-E66C-483F-9A91-133D66834A8A}" type="datetimeFigureOut">
              <a:rPr lang="ro-RO" smtClean="0"/>
              <a:pPr/>
              <a:t>28.04.2018</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B6D8D6F0-A759-4B40-A209-1431F2B80A59}" type="slidenum">
              <a:rPr lang="ro-RO" smtClean="0"/>
              <a:pPr/>
              <a:t>‹#›</a:t>
            </a:fld>
            <a:endParaRPr lang="ro-RO"/>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CE5CAE3-E66C-483F-9A91-133D66834A8A}" type="datetimeFigureOut">
              <a:rPr lang="ro-RO" smtClean="0"/>
              <a:pPr/>
              <a:t>28.04.2018</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B6D8D6F0-A759-4B40-A209-1431F2B80A59}" type="slidenum">
              <a:rPr lang="ro-RO" smtClean="0"/>
              <a:pPr/>
              <a:t>‹#›</a:t>
            </a:fld>
            <a:endParaRPr lang="ro-RO"/>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E5CAE3-E66C-483F-9A91-133D66834A8A}" type="datetimeFigureOut">
              <a:rPr lang="ro-RO" smtClean="0"/>
              <a:pPr/>
              <a:t>28.04.2018</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B6D8D6F0-A759-4B40-A209-1431F2B80A59}"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E5CAE3-E66C-483F-9A91-133D66834A8A}" type="datetimeFigureOut">
              <a:rPr lang="ro-RO" smtClean="0"/>
              <a:pPr/>
              <a:t>28.04.2018</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B6D8D6F0-A759-4B40-A209-1431F2B80A59}"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E5CAE3-E66C-483F-9A91-133D66834A8A}" type="datetimeFigureOut">
              <a:rPr lang="ro-RO" smtClean="0"/>
              <a:pPr/>
              <a:t>28.04.2018</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B6D8D6F0-A759-4B40-A209-1431F2B80A59}" type="slidenum">
              <a:rPr lang="ro-RO" smtClean="0"/>
              <a:pPr/>
              <a:t>‹#›</a:t>
            </a:fld>
            <a:endParaRPr lang="ro-RO"/>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E5CAE3-E66C-483F-9A91-133D66834A8A}" type="datetimeFigureOut">
              <a:rPr lang="ro-RO" smtClean="0"/>
              <a:pPr/>
              <a:t>28.04.2018</a:t>
            </a:fld>
            <a:endParaRPr lang="ro-RO"/>
          </a:p>
        </p:txBody>
      </p:sp>
      <p:sp>
        <p:nvSpPr>
          <p:cNvPr id="6" name="Footer Placeholder 5"/>
          <p:cNvSpPr>
            <a:spLocks noGrp="1"/>
          </p:cNvSpPr>
          <p:nvPr>
            <p:ph type="ftr" sz="quarter" idx="11"/>
          </p:nvPr>
        </p:nvSpPr>
        <p:spPr>
          <a:xfrm>
            <a:off x="914400" y="6172200"/>
            <a:ext cx="3886200" cy="457200"/>
          </a:xfrm>
        </p:spPr>
        <p:txBody>
          <a:bodyPr/>
          <a:lstStyle/>
          <a:p>
            <a:endParaRPr lang="ro-RO"/>
          </a:p>
        </p:txBody>
      </p:sp>
      <p:sp>
        <p:nvSpPr>
          <p:cNvPr id="7" name="Slide Number Placeholder 6"/>
          <p:cNvSpPr>
            <a:spLocks noGrp="1"/>
          </p:cNvSpPr>
          <p:nvPr>
            <p:ph type="sldNum" sz="quarter" idx="12"/>
          </p:nvPr>
        </p:nvSpPr>
        <p:spPr>
          <a:xfrm>
            <a:off x="146304" y="6208776"/>
            <a:ext cx="457200" cy="457200"/>
          </a:xfrm>
        </p:spPr>
        <p:txBody>
          <a:bodyPr/>
          <a:lstStyle/>
          <a:p>
            <a:fld id="{B6D8D6F0-A759-4B40-A209-1431F2B80A59}" type="slidenum">
              <a:rPr lang="ro-RO" smtClean="0"/>
              <a:pPr/>
              <a:t>‹#›</a:t>
            </a:fld>
            <a:endParaRPr lang="ro-RO"/>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CE5CAE3-E66C-483F-9A91-133D66834A8A}" type="datetimeFigureOut">
              <a:rPr lang="ro-RO" smtClean="0"/>
              <a:pPr/>
              <a:t>28.04.2018</a:t>
            </a:fld>
            <a:endParaRPr lang="ro-RO"/>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o-RO"/>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D8D6F0-A759-4B40-A209-1431F2B80A59}" type="slidenum">
              <a:rPr lang="ro-RO" smtClean="0"/>
              <a:pPr/>
              <a:t>‹#›</a:t>
            </a:fld>
            <a:endParaRPr lang="ro-R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4000" b="1" dirty="0" smtClean="0"/>
              <a:t>Technological education at Technological High school “</a:t>
            </a:r>
            <a:r>
              <a:rPr lang="en-US" sz="4000" b="1" dirty="0" err="1" smtClean="0"/>
              <a:t>Mihai</a:t>
            </a:r>
            <a:r>
              <a:rPr lang="en-US" sz="4000" b="1" dirty="0" smtClean="0"/>
              <a:t> </a:t>
            </a:r>
            <a:r>
              <a:rPr lang="en-US" sz="4000" b="1" dirty="0" err="1" smtClean="0"/>
              <a:t>Eminescu</a:t>
            </a:r>
            <a:r>
              <a:rPr lang="en-US" sz="4000" b="1" dirty="0" smtClean="0"/>
              <a:t>” </a:t>
            </a:r>
            <a:r>
              <a:rPr lang="en-US" sz="4000" b="1" dirty="0" err="1" smtClean="0"/>
              <a:t>Dumbr</a:t>
            </a:r>
            <a:r>
              <a:rPr lang="ro-RO" sz="4000" b="1" dirty="0" smtClean="0"/>
              <a:t>a</a:t>
            </a:r>
            <a:r>
              <a:rPr lang="en-US" sz="4000" b="1" dirty="0" err="1" smtClean="0"/>
              <a:t>veni</a:t>
            </a:r>
            <a:r>
              <a:rPr lang="en-US" sz="4000" b="1" dirty="0" smtClean="0"/>
              <a:t>, </a:t>
            </a:r>
            <a:r>
              <a:rPr lang="en-US" sz="4000" b="1" dirty="0" err="1" smtClean="0"/>
              <a:t>Suceava</a:t>
            </a:r>
            <a:r>
              <a:rPr lang="en-US" sz="4000" b="1" dirty="0" smtClean="0"/>
              <a:t> County, Romania</a:t>
            </a:r>
            <a:endParaRPr lang="ro-RO" sz="4000" b="1" dirty="0"/>
          </a:p>
        </p:txBody>
      </p:sp>
      <p:sp>
        <p:nvSpPr>
          <p:cNvPr id="2" name="Title 1"/>
          <p:cNvSpPr>
            <a:spLocks noGrp="1"/>
          </p:cNvSpPr>
          <p:nvPr>
            <p:ph type="ctrTitle"/>
          </p:nvPr>
        </p:nvSpPr>
        <p:spPr/>
        <p:txBody>
          <a:bodyPr/>
          <a:lstStyle/>
          <a:p>
            <a:r>
              <a:rPr lang="en-US" b="1" dirty="0" smtClean="0"/>
              <a:t>Innovation </a:t>
            </a:r>
            <a:r>
              <a:rPr lang="en-US" b="1" dirty="0" smtClean="0"/>
              <a:t>of</a:t>
            </a:r>
            <a:r>
              <a:rPr lang="ro-RO" b="1" dirty="0" smtClean="0"/>
              <a:t> </a:t>
            </a:r>
            <a:r>
              <a:rPr lang="en-US" b="1" dirty="0" smtClean="0"/>
              <a:t> </a:t>
            </a:r>
            <a:r>
              <a:rPr lang="ro-RO" b="1" dirty="0" smtClean="0"/>
              <a:t>SDGS</a:t>
            </a:r>
            <a:endParaRPr lang="ro-RO" b="1" dirty="0"/>
          </a:p>
        </p:txBody>
      </p:sp>
    </p:spTree>
  </p:cSld>
  <p:clrMapOvr>
    <a:masterClrMapping/>
  </p:clrMapOvr>
  <p:transition>
    <p:cut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3140968"/>
            <a:ext cx="8229600" cy="1470025"/>
          </a:xfrm>
        </p:spPr>
        <p:txBody>
          <a:bodyPr>
            <a:normAutofit fontScale="90000"/>
          </a:bodyPr>
          <a:lstStyle/>
          <a:p>
            <a:r>
              <a:rPr lang="ro-RO" sz="4700" b="1" i="1" dirty="0" smtClean="0">
                <a:solidFill>
                  <a:schemeClr val="tx1"/>
                </a:solidFill>
              </a:rPr>
              <a:t>On April 27th, 2018, April in the second week activities, 7th and 8th grade students from Dumbraveni, Romania debated the issue of sustainable development and sustainability through brainstorming and collage. </a:t>
            </a:r>
            <a:r>
              <a:rPr lang="ro-RO" sz="4700" b="1" i="1" dirty="0" smtClean="0">
                <a:solidFill>
                  <a:schemeClr val="tx1"/>
                </a:solidFill>
              </a:rPr>
              <a:t>Within these activities, the following several themes were debated.</a:t>
            </a:r>
            <a:r>
              <a:rPr lang="ro-RO" b="1" i="1" dirty="0" smtClean="0">
                <a:solidFill>
                  <a:schemeClr val="tx1"/>
                </a:solidFill>
              </a:rPr>
              <a:t/>
            </a:r>
            <a:br>
              <a:rPr lang="ro-RO" b="1" i="1" dirty="0" smtClean="0">
                <a:solidFill>
                  <a:schemeClr val="tx1"/>
                </a:solidFill>
              </a:rPr>
            </a:br>
            <a:endParaRPr lang="ro-RO" b="1" i="1" dirty="0">
              <a:solidFill>
                <a:schemeClr val="tx1"/>
              </a:solidFill>
            </a:endParaRPr>
          </a:p>
        </p:txBody>
      </p:sp>
      <p:sp>
        <p:nvSpPr>
          <p:cNvPr id="5" name="Subtitle 4"/>
          <p:cNvSpPr>
            <a:spLocks noGrp="1"/>
          </p:cNvSpPr>
          <p:nvPr>
            <p:ph type="subTitle" idx="1"/>
          </p:nvPr>
        </p:nvSpPr>
        <p:spPr/>
        <p:txBody>
          <a:bodyPr/>
          <a:lstStyle/>
          <a:p>
            <a:endParaRPr lang="ro-RO"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9552" y="4911303"/>
            <a:ext cx="8229600" cy="1470025"/>
          </a:xfrm>
        </p:spPr>
        <p:txBody>
          <a:bodyPr>
            <a:normAutofit fontScale="90000"/>
          </a:bodyPr>
          <a:lstStyle/>
          <a:p>
            <a:r>
              <a:rPr lang="ro-RO" dirty="0" smtClean="0">
                <a:solidFill>
                  <a:schemeClr val="tx1"/>
                </a:solidFill>
              </a:rPr>
              <a:t>A box can do wanders?  </a:t>
            </a:r>
            <a:r>
              <a:rPr lang="ro-RO" dirty="0" smtClean="0">
                <a:solidFill>
                  <a:schemeClr val="tx1"/>
                </a:solidFill>
              </a:rPr>
              <a:t>Even if we talk about sustainable development.So,we imagine a box that transports energy by means of panels mounted on the sides of a box made of a glass and supplying electricity to schools in Africa</a:t>
            </a:r>
            <a:r>
              <a:rPr lang="ro-RO" dirty="0" smtClean="0">
                <a:solidFill>
                  <a:schemeClr val="tx1"/>
                </a:solidFill>
              </a:rPr>
              <a:t>.</a:t>
            </a:r>
            <a:r>
              <a:rPr lang="ro-RO" b="1" dirty="0" smtClean="0">
                <a:solidFill>
                  <a:schemeClr val="tx1"/>
                </a:solidFill>
              </a:rPr>
              <a:t> </a:t>
            </a:r>
            <a:r>
              <a:rPr lang="ro-RO" dirty="0" smtClean="0">
                <a:solidFill>
                  <a:schemeClr val="tx1"/>
                </a:solidFill>
              </a:rPr>
              <a:t/>
            </a:r>
            <a:br>
              <a:rPr lang="ro-RO" dirty="0" smtClean="0">
                <a:solidFill>
                  <a:schemeClr val="tx1"/>
                </a:solidFill>
              </a:rPr>
            </a:br>
            <a:r>
              <a:rPr lang="ro-RO" dirty="0" smtClean="0">
                <a:solidFill>
                  <a:schemeClr val="tx1"/>
                </a:solidFill>
              </a:rPr>
              <a:t/>
            </a:r>
            <a:br>
              <a:rPr lang="ro-RO" dirty="0" smtClean="0">
                <a:solidFill>
                  <a:schemeClr val="tx1"/>
                </a:solidFill>
              </a:rPr>
            </a:br>
            <a:endParaRPr lang="ro-RO" dirty="0">
              <a:solidFill>
                <a:schemeClr val="tx1"/>
              </a:solidFill>
            </a:endParaRPr>
          </a:p>
        </p:txBody>
      </p:sp>
      <p:sp>
        <p:nvSpPr>
          <p:cNvPr id="5" name="Subtitle 4"/>
          <p:cNvSpPr>
            <a:spLocks noGrp="1"/>
          </p:cNvSpPr>
          <p:nvPr>
            <p:ph type="subTitle" idx="1"/>
          </p:nvPr>
        </p:nvSpPr>
        <p:spPr>
          <a:xfrm>
            <a:off x="1295400" y="3484984"/>
            <a:ext cx="6400800" cy="1600200"/>
          </a:xfrm>
        </p:spPr>
        <p:txBody>
          <a:bodyPr/>
          <a:lstStyle/>
          <a:p>
            <a:endParaRPr lang="ro-RO" dirty="0"/>
          </a:p>
        </p:txBody>
      </p:sp>
      <p:pic>
        <p:nvPicPr>
          <p:cNvPr id="1026" name="Picture 2" descr="E:\An scolar 2017 - 2018\PROIECT Microsoft Inovation 2018\SAPTAMANA 2\31363462_1937451806273911_1057530843_n.jpg"/>
          <p:cNvPicPr>
            <a:picLocks noChangeAspect="1" noChangeArrowheads="1"/>
          </p:cNvPicPr>
          <p:nvPr/>
        </p:nvPicPr>
        <p:blipFill>
          <a:blip r:embed="rId2" cstate="print"/>
          <a:srcRect t="9697" b="12727"/>
          <a:stretch>
            <a:fillRect/>
          </a:stretch>
        </p:blipFill>
        <p:spPr bwMode="auto">
          <a:xfrm>
            <a:off x="1763688" y="191258"/>
            <a:ext cx="5688632" cy="3309750"/>
          </a:xfrm>
          <a:prstGeom prst="rect">
            <a:avLst/>
          </a:prstGeom>
          <a:noFill/>
        </p:spPr>
      </p:pic>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ro-RO" dirty="0"/>
          </a:p>
        </p:txBody>
      </p:sp>
      <p:sp>
        <p:nvSpPr>
          <p:cNvPr id="5" name="Subtitle 4"/>
          <p:cNvSpPr>
            <a:spLocks noGrp="1"/>
          </p:cNvSpPr>
          <p:nvPr>
            <p:ph type="subTitle" idx="1"/>
          </p:nvPr>
        </p:nvSpPr>
        <p:spPr/>
        <p:txBody>
          <a:bodyPr/>
          <a:lstStyle/>
          <a:p>
            <a:endParaRPr lang="ro-RO"/>
          </a:p>
        </p:txBody>
      </p:sp>
      <p:pic>
        <p:nvPicPr>
          <p:cNvPr id="2051" name="Picture 3" descr="E:\An scolar 2017 - 2018\PROIECT Microsoft Inovation 2018\SAPTAMANA 2\30784511_1937451726273919_560216774_n.jpg"/>
          <p:cNvPicPr>
            <a:picLocks noChangeAspect="1" noChangeArrowheads="1"/>
          </p:cNvPicPr>
          <p:nvPr/>
        </p:nvPicPr>
        <p:blipFill>
          <a:blip r:embed="rId2" cstate="print"/>
          <a:srcRect/>
          <a:stretch>
            <a:fillRect/>
          </a:stretch>
        </p:blipFill>
        <p:spPr bwMode="auto">
          <a:xfrm>
            <a:off x="-1" y="0"/>
            <a:ext cx="5628117" cy="4221088"/>
          </a:xfrm>
          <a:prstGeom prst="rect">
            <a:avLst/>
          </a:prstGeom>
          <a:noFill/>
        </p:spPr>
      </p:pic>
      <p:pic>
        <p:nvPicPr>
          <p:cNvPr id="2050" name="Picture 2" descr="E:\An scolar 2017 - 2018\PROIECT Microsoft Inovation 2018\SAPTAMANA 2\30785162_1937451732940585_596228793_n.jpg"/>
          <p:cNvPicPr>
            <a:picLocks noChangeAspect="1" noChangeArrowheads="1"/>
          </p:cNvPicPr>
          <p:nvPr/>
        </p:nvPicPr>
        <p:blipFill>
          <a:blip r:embed="rId3" cstate="print"/>
          <a:srcRect/>
          <a:stretch>
            <a:fillRect/>
          </a:stretch>
        </p:blipFill>
        <p:spPr bwMode="auto">
          <a:xfrm>
            <a:off x="3227851" y="2420888"/>
            <a:ext cx="5916149" cy="4437112"/>
          </a:xfrm>
          <a:prstGeom prst="rect">
            <a:avLst/>
          </a:prstGeom>
          <a:noFill/>
        </p:spPr>
      </p:pic>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o-RO" dirty="0"/>
          </a:p>
        </p:txBody>
      </p:sp>
      <p:sp>
        <p:nvSpPr>
          <p:cNvPr id="3" name="Content Placeholder 2"/>
          <p:cNvSpPr>
            <a:spLocks noGrp="1"/>
          </p:cNvSpPr>
          <p:nvPr>
            <p:ph sz="quarter" idx="1"/>
          </p:nvPr>
        </p:nvSpPr>
        <p:spPr>
          <a:xfrm>
            <a:off x="539552" y="1124744"/>
            <a:ext cx="8147248" cy="4895056"/>
          </a:xfrm>
        </p:spPr>
        <p:txBody>
          <a:bodyPr>
            <a:normAutofit/>
          </a:bodyPr>
          <a:lstStyle/>
          <a:p>
            <a:endParaRPr lang="ro-RO" dirty="0"/>
          </a:p>
        </p:txBody>
      </p:sp>
      <p:pic>
        <p:nvPicPr>
          <p:cNvPr id="3074" name="Picture 2" descr="E:\An scolar 2017 - 2018\PROIECT Microsoft Inovation 2018\SAPTAMANA 2\30831754_1937451752940583_5994478_n.jpg"/>
          <p:cNvPicPr>
            <a:picLocks noChangeAspect="1" noChangeArrowheads="1"/>
          </p:cNvPicPr>
          <p:nvPr/>
        </p:nvPicPr>
        <p:blipFill>
          <a:blip r:embed="rId2" cstate="print"/>
          <a:srcRect/>
          <a:stretch>
            <a:fillRect/>
          </a:stretch>
        </p:blipFill>
        <p:spPr bwMode="auto">
          <a:xfrm>
            <a:off x="4067944" y="404664"/>
            <a:ext cx="2304256" cy="3072341"/>
          </a:xfrm>
          <a:prstGeom prst="rect">
            <a:avLst/>
          </a:prstGeom>
          <a:noFill/>
        </p:spPr>
      </p:pic>
      <p:pic>
        <p:nvPicPr>
          <p:cNvPr id="3075" name="Picture 3" descr="E:\An scolar 2017 - 2018\PROIECT Microsoft Inovation 2018\SAPTAMANA 2\30874533_1937451802940578_2104338495_n.jpg"/>
          <p:cNvPicPr>
            <a:picLocks noChangeAspect="1" noChangeArrowheads="1"/>
          </p:cNvPicPr>
          <p:nvPr/>
        </p:nvPicPr>
        <p:blipFill>
          <a:blip r:embed="rId3" cstate="print"/>
          <a:srcRect/>
          <a:stretch>
            <a:fillRect/>
          </a:stretch>
        </p:blipFill>
        <p:spPr bwMode="auto">
          <a:xfrm>
            <a:off x="179512" y="3068960"/>
            <a:ext cx="4764021" cy="3573016"/>
          </a:xfrm>
          <a:prstGeom prst="rect">
            <a:avLst/>
          </a:prstGeom>
          <a:noFill/>
        </p:spPr>
      </p:pic>
      <p:pic>
        <p:nvPicPr>
          <p:cNvPr id="3076" name="Picture 4" descr="E:\An scolar 2017 - 2018\PROIECT Microsoft Inovation 2018\SAPTAMANA 2\30831270_1937451716273920_598751311_n.jpg"/>
          <p:cNvPicPr>
            <a:picLocks noChangeAspect="1" noChangeArrowheads="1"/>
          </p:cNvPicPr>
          <p:nvPr/>
        </p:nvPicPr>
        <p:blipFill>
          <a:blip r:embed="rId4" cstate="print"/>
          <a:srcRect/>
          <a:stretch>
            <a:fillRect/>
          </a:stretch>
        </p:blipFill>
        <p:spPr bwMode="auto">
          <a:xfrm>
            <a:off x="5148064" y="3789040"/>
            <a:ext cx="3779912" cy="283493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o-RO"/>
          </a:p>
        </p:txBody>
      </p:sp>
      <p:sp>
        <p:nvSpPr>
          <p:cNvPr id="3" name="Content Placeholder 2"/>
          <p:cNvSpPr>
            <a:spLocks noGrp="1"/>
          </p:cNvSpPr>
          <p:nvPr>
            <p:ph sz="quarter" idx="1"/>
          </p:nvPr>
        </p:nvSpPr>
        <p:spPr/>
        <p:txBody>
          <a:bodyPr/>
          <a:lstStyle/>
          <a:p>
            <a:endParaRPr lang="ro-RO"/>
          </a:p>
        </p:txBody>
      </p:sp>
      <p:pic>
        <p:nvPicPr>
          <p:cNvPr id="4098" name="Picture 2" descr="E:\An scolar 2017 - 2018\PROIECT Microsoft Inovation 2018\SAPTAMANA 2\31150441_1937451779607247_1886767837_n.jpg"/>
          <p:cNvPicPr>
            <a:picLocks noChangeAspect="1" noChangeArrowheads="1"/>
          </p:cNvPicPr>
          <p:nvPr/>
        </p:nvPicPr>
        <p:blipFill>
          <a:blip r:embed="rId2" cstate="print"/>
          <a:srcRect/>
          <a:stretch>
            <a:fillRect/>
          </a:stretch>
        </p:blipFill>
        <p:spPr bwMode="auto">
          <a:xfrm>
            <a:off x="251520" y="188640"/>
            <a:ext cx="2942946" cy="3923928"/>
          </a:xfrm>
          <a:prstGeom prst="rect">
            <a:avLst/>
          </a:prstGeom>
          <a:noFill/>
        </p:spPr>
      </p:pic>
      <p:pic>
        <p:nvPicPr>
          <p:cNvPr id="4099" name="Picture 3" descr="E:\An scolar 2017 - 2018\PROIECT Microsoft Inovation 2018\SAPTAMANA 2\30859159_1937451766273915_1638486510_n.jpg"/>
          <p:cNvPicPr>
            <a:picLocks noChangeAspect="1" noChangeArrowheads="1"/>
          </p:cNvPicPr>
          <p:nvPr/>
        </p:nvPicPr>
        <p:blipFill>
          <a:blip r:embed="rId3" cstate="print"/>
          <a:srcRect/>
          <a:stretch>
            <a:fillRect/>
          </a:stretch>
        </p:blipFill>
        <p:spPr bwMode="auto">
          <a:xfrm>
            <a:off x="2747797" y="2060848"/>
            <a:ext cx="6396203" cy="4797152"/>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TotalTime>
  <Words>109</Words>
  <Application>Microsoft Office PowerPoint</Application>
  <PresentationFormat>On-screen Show (4:3)</PresentationFormat>
  <Paragraphs>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Equity</vt:lpstr>
      <vt:lpstr>Innovation of  SDGS</vt:lpstr>
      <vt:lpstr>On April 27th, 2018, April in the second week activities, 7th and 8th grade students from Dumbraveni, Romania debated the issue of sustainable development and sustainability through brainstorming and collage. Within these activities, the following several themes were debated. </vt:lpstr>
      <vt:lpstr>A box can do wanders?  Even if we talk about sustainable development.So,we imagine a box that transports energy by means of panels mounted on the sides of a box made of a glass and supplying electricity to schools in Africa.   </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 of things and situations</dc:title>
  <dc:creator>Romeo</dc:creator>
  <cp:lastModifiedBy>Romeo</cp:lastModifiedBy>
  <cp:revision>11</cp:revision>
  <dcterms:created xsi:type="dcterms:W3CDTF">2018-04-19T18:06:46Z</dcterms:created>
  <dcterms:modified xsi:type="dcterms:W3CDTF">2018-04-28T20:29:18Z</dcterms:modified>
</cp:coreProperties>
</file>