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835F02E-306F-4522-AF82-FB4FB4797BF6}" type="datetimeFigureOut">
              <a:rPr lang="en-US" smtClean="0"/>
              <a:t>4/28/2018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9C78EA7-2C15-45D1-86D3-02AB7D4B89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35F02E-306F-4522-AF82-FB4FB4797BF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35F02E-306F-4522-AF82-FB4FB4797BF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35F02E-306F-4522-AF82-FB4FB4797BF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35F02E-306F-4522-AF82-FB4FB4797BF6}"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C78EA7-2C15-45D1-86D3-02AB7D4B899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35F02E-306F-4522-AF82-FB4FB4797BF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835F02E-306F-4522-AF82-FB4FB4797BF6}"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835F02E-306F-4522-AF82-FB4FB4797BF6}"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5F02E-306F-4522-AF82-FB4FB4797BF6}"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35F02E-306F-4522-AF82-FB4FB4797BF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C78EA7-2C15-45D1-86D3-02AB7D4B89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35F02E-306F-4522-AF82-FB4FB4797BF6}"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9C78EA7-2C15-45D1-86D3-02AB7D4B899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35F02E-306F-4522-AF82-FB4FB4797BF6}" type="datetimeFigureOut">
              <a:rPr lang="en-US" smtClean="0"/>
              <a:t>4/28/2018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C78EA7-2C15-45D1-86D3-02AB7D4B899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Life below water</a:t>
            </a:r>
          </a:p>
        </p:txBody>
      </p:sp>
      <p:sp>
        <p:nvSpPr>
          <p:cNvPr id="3" name="Subtitle 2"/>
          <p:cNvSpPr>
            <a:spLocks noGrp="1"/>
          </p:cNvSpPr>
          <p:nvPr>
            <p:ph type="subTitle" idx="1"/>
          </p:nvPr>
        </p:nvSpPr>
        <p:spPr/>
        <p:txBody>
          <a:bodyPr/>
          <a:lstStyle/>
          <a:p>
            <a:r>
              <a:rPr lang="en-US" dirty="0"/>
              <a:t>By </a:t>
            </a:r>
            <a:r>
              <a:rPr lang="en-US" dirty="0" err="1"/>
              <a:t>Neacsu</a:t>
            </a:r>
            <a:r>
              <a:rPr lang="en-US" dirty="0"/>
              <a:t> </a:t>
            </a:r>
            <a:r>
              <a:rPr lang="en-US" dirty="0" err="1"/>
              <a:t>Razvan</a:t>
            </a:r>
            <a:r>
              <a:rPr lang="en-US" dirty="0"/>
              <a:t> Marian and </a:t>
            </a:r>
            <a:r>
              <a:rPr lang="en-US" dirty="0" err="1"/>
              <a:t>Pircalabescu</a:t>
            </a:r>
            <a:r>
              <a:rPr lang="en-US" dirty="0"/>
              <a:t> Andrei</a:t>
            </a:r>
          </a:p>
        </p:txBody>
      </p:sp>
    </p:spTree>
    <p:extLst>
      <p:ext uri="{BB962C8B-B14F-4D97-AF65-F5344CB8AC3E}">
        <p14:creationId xmlns:p14="http://schemas.microsoft.com/office/powerpoint/2010/main" val="311752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291210" y="1988840"/>
            <a:ext cx="5266928" cy="4525963"/>
          </a:xfrm>
        </p:spPr>
        <p:txBody>
          <a:bodyPr>
            <a:normAutofit/>
          </a:bodyPr>
          <a:lstStyle/>
          <a:p>
            <a:r>
              <a:rPr lang="en-US" dirty="0"/>
              <a:t> The life of our fish friends is not as protected as we would love to believe. Several key factors are intrinsically destroying their habitat, such as climate change and overfishing. Therefore, it is our duty to help them. Thankfully, there are several innovations out there designed for that.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8138" y="2276872"/>
            <a:ext cx="3478357" cy="2448272"/>
          </a:xfrm>
          <a:prstGeom prst="rect">
            <a:avLst/>
          </a:prstGeom>
        </p:spPr>
      </p:pic>
    </p:spTree>
    <p:extLst>
      <p:ext uri="{BB962C8B-B14F-4D97-AF65-F5344CB8AC3E}">
        <p14:creationId xmlns:p14="http://schemas.microsoft.com/office/powerpoint/2010/main" val="196667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Innovations</a:t>
            </a:r>
          </a:p>
        </p:txBody>
      </p:sp>
      <p:sp>
        <p:nvSpPr>
          <p:cNvPr id="3" name="Content Placeholder 2"/>
          <p:cNvSpPr>
            <a:spLocks noGrp="1"/>
          </p:cNvSpPr>
          <p:nvPr>
            <p:ph idx="1"/>
          </p:nvPr>
        </p:nvSpPr>
        <p:spPr>
          <a:xfrm>
            <a:off x="323528" y="2132856"/>
            <a:ext cx="5554960" cy="4525963"/>
          </a:xfrm>
        </p:spPr>
        <p:txBody>
          <a:bodyPr>
            <a:normAutofit fontScale="92500"/>
          </a:bodyPr>
          <a:lstStyle/>
          <a:p>
            <a:r>
              <a:rPr lang="en-US" dirty="0"/>
              <a:t>You are probably curious about what innovations are making the world better for our water friends.</a:t>
            </a:r>
            <a:br>
              <a:rPr lang="en-US" dirty="0"/>
            </a:br>
            <a:r>
              <a:rPr lang="en-US" dirty="0"/>
              <a:t> Among them, we can name a  process, developed by New Jersey Institute of Technology chemical engineering professor </a:t>
            </a:r>
            <a:r>
              <a:rPr lang="en-US" dirty="0" err="1"/>
              <a:t>Kamalesh</a:t>
            </a:r>
            <a:r>
              <a:rPr lang="en-US" dirty="0"/>
              <a:t> </a:t>
            </a:r>
            <a:r>
              <a:rPr lang="en-US" dirty="0" err="1"/>
              <a:t>Sirkar</a:t>
            </a:r>
            <a:r>
              <a:rPr lang="en-US" dirty="0"/>
              <a:t> which is designed for removing the salt from the ocean waters so we can tap the vast ocean waters for  or how sand and gravel have been used to purify water for thousands of years.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9624" y="1988840"/>
            <a:ext cx="3384376" cy="2664296"/>
          </a:xfrm>
          <a:prstGeom prst="rect">
            <a:avLst/>
          </a:prstGeom>
        </p:spPr>
      </p:pic>
    </p:spTree>
    <p:extLst>
      <p:ext uri="{BB962C8B-B14F-4D97-AF65-F5344CB8AC3E}">
        <p14:creationId xmlns:p14="http://schemas.microsoft.com/office/powerpoint/2010/main" val="20336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top 5 innovations</a:t>
            </a:r>
          </a:p>
        </p:txBody>
      </p:sp>
      <p:sp>
        <p:nvSpPr>
          <p:cNvPr id="3" name="Content Placeholder 2"/>
          <p:cNvSpPr>
            <a:spLocks noGrp="1"/>
          </p:cNvSpPr>
          <p:nvPr>
            <p:ph idx="1"/>
          </p:nvPr>
        </p:nvSpPr>
        <p:spPr>
          <a:xfrm>
            <a:off x="179512" y="1600200"/>
            <a:ext cx="5904656" cy="4525963"/>
          </a:xfrm>
        </p:spPr>
        <p:txBody>
          <a:bodyPr>
            <a:normAutofit lnSpcReduction="10000"/>
          </a:bodyPr>
          <a:lstStyle/>
          <a:p>
            <a:pPr marL="514350" indent="-514350">
              <a:buFont typeface="+mj-lt"/>
              <a:buAutoNum type="arabicPeriod"/>
            </a:pPr>
            <a:endParaRPr lang="en-US" dirty="0"/>
          </a:p>
          <a:p>
            <a:pPr marL="0" indent="0">
              <a:buNone/>
            </a:pPr>
            <a:r>
              <a:rPr lang="en-US" dirty="0"/>
              <a:t>We are quite fond of innovations such as: </a:t>
            </a:r>
          </a:p>
          <a:p>
            <a:pPr marL="0" indent="0">
              <a:buNone/>
            </a:pPr>
            <a:r>
              <a:rPr lang="en-US" dirty="0"/>
              <a:t>1 -desalination;</a:t>
            </a:r>
          </a:p>
          <a:p>
            <a:pPr marL="0" indent="0">
              <a:buNone/>
            </a:pPr>
            <a:r>
              <a:rPr lang="en-US" dirty="0"/>
              <a:t>2- the creation of special places for fishing;</a:t>
            </a:r>
          </a:p>
          <a:p>
            <a:pPr marL="0" indent="0">
              <a:buNone/>
            </a:pPr>
            <a:r>
              <a:rPr lang="en-US" dirty="0"/>
              <a:t>3 -salt for purification as used in several African countries;</a:t>
            </a:r>
          </a:p>
          <a:p>
            <a:pPr marL="0" indent="0">
              <a:buNone/>
            </a:pPr>
            <a:r>
              <a:rPr lang="en-US" dirty="0"/>
              <a:t>4- nanotechnology; </a:t>
            </a:r>
            <a:br>
              <a:rPr lang="en-US" b="1" dirty="0"/>
            </a:br>
            <a:r>
              <a:rPr lang="en-US" dirty="0"/>
              <a:t>5-the </a:t>
            </a:r>
            <a:r>
              <a:rPr lang="en-US" dirty="0" err="1"/>
              <a:t>MadiDrop</a:t>
            </a:r>
            <a:r>
              <a:rPr lang="en-US" dirty="0"/>
              <a:t>, which utilizes silver or copper nanoparticles to kill bacteria.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1553" y="2132856"/>
            <a:ext cx="3124944" cy="3124944"/>
          </a:xfrm>
          <a:prstGeom prst="rect">
            <a:avLst/>
          </a:prstGeom>
        </p:spPr>
      </p:pic>
    </p:spTree>
    <p:extLst>
      <p:ext uri="{BB962C8B-B14F-4D97-AF65-F5344CB8AC3E}">
        <p14:creationId xmlns:p14="http://schemas.microsoft.com/office/powerpoint/2010/main" val="2891803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Quotes about water</a:t>
            </a:r>
          </a:p>
        </p:txBody>
      </p:sp>
      <p:sp>
        <p:nvSpPr>
          <p:cNvPr id="3" name="Content Placeholder 2"/>
          <p:cNvSpPr>
            <a:spLocks noGrp="1"/>
          </p:cNvSpPr>
          <p:nvPr>
            <p:ph idx="1"/>
          </p:nvPr>
        </p:nvSpPr>
        <p:spPr>
          <a:xfrm>
            <a:off x="457200" y="2060848"/>
            <a:ext cx="5482952" cy="4525963"/>
          </a:xfrm>
        </p:spPr>
        <p:txBody>
          <a:bodyPr/>
          <a:lstStyle/>
          <a:p>
            <a:r>
              <a:rPr lang="en-US" dirty="0"/>
              <a:t>“Water is life, and clean water means health”</a:t>
            </a:r>
            <a:br>
              <a:rPr lang="en-US" dirty="0"/>
            </a:br>
            <a:r>
              <a:rPr lang="en-US" dirty="0"/>
              <a:t>    - Audrey Hepburn</a:t>
            </a:r>
            <a:br>
              <a:rPr lang="en-US" dirty="0"/>
            </a:br>
            <a:r>
              <a:rPr lang="en-US" dirty="0"/>
              <a:t>“We don’t know who discovered water, but we’re certain it was not a fish”</a:t>
            </a:r>
            <a:br>
              <a:rPr lang="en-US" dirty="0"/>
            </a:br>
            <a:r>
              <a:rPr lang="en-US" dirty="0"/>
              <a:t>   -John </a:t>
            </a:r>
            <a:r>
              <a:rPr lang="en-US" dirty="0" err="1"/>
              <a:t>Culkin</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1772816"/>
            <a:ext cx="2520280" cy="3384376"/>
          </a:xfrm>
          <a:prstGeom prst="rect">
            <a:avLst/>
          </a:prstGeom>
        </p:spPr>
      </p:pic>
    </p:spTree>
    <p:extLst>
      <p:ext uri="{BB962C8B-B14F-4D97-AF65-F5344CB8AC3E}">
        <p14:creationId xmlns:p14="http://schemas.microsoft.com/office/powerpoint/2010/main" val="31516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opinion</a:t>
            </a:r>
          </a:p>
        </p:txBody>
      </p:sp>
      <p:sp>
        <p:nvSpPr>
          <p:cNvPr id="3" name="Content Placeholder 2"/>
          <p:cNvSpPr>
            <a:spLocks noGrp="1"/>
          </p:cNvSpPr>
          <p:nvPr>
            <p:ph idx="1"/>
          </p:nvPr>
        </p:nvSpPr>
        <p:spPr>
          <a:xfrm>
            <a:off x="472742" y="1886098"/>
            <a:ext cx="8435280" cy="4525963"/>
          </a:xfrm>
        </p:spPr>
        <p:txBody>
          <a:bodyPr/>
          <a:lstStyle/>
          <a:p>
            <a:pPr marL="0" indent="0">
              <a:buNone/>
            </a:pPr>
            <a:r>
              <a:rPr lang="en-US" dirty="0"/>
              <a:t> We are looking forward to help the water life in the best way possible. We believe we as humans who enjoy drinking water and swimming are responsible morally to not let this habitat to decay day after day.</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149080"/>
            <a:ext cx="3312368" cy="2143125"/>
          </a:xfrm>
          <a:prstGeom prst="rect">
            <a:avLst/>
          </a:prstGeom>
        </p:spPr>
      </p:pic>
    </p:spTree>
    <p:extLst>
      <p:ext uri="{BB962C8B-B14F-4D97-AF65-F5344CB8AC3E}">
        <p14:creationId xmlns:p14="http://schemas.microsoft.com/office/powerpoint/2010/main" val="347654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txBody>
          <a:bodyPr/>
          <a:lstStyle/>
          <a:p>
            <a:pPr marL="0" indent="0" algn="ctr">
              <a:buNone/>
            </a:pPr>
            <a:r>
              <a:rPr lang="en-US" b="1" dirty="0"/>
              <a:t> THANK YOU FOR YOUR ATTENTION!</a:t>
            </a:r>
          </a:p>
        </p:txBody>
      </p:sp>
    </p:spTree>
    <p:extLst>
      <p:ext uri="{BB962C8B-B14F-4D97-AF65-F5344CB8AC3E}">
        <p14:creationId xmlns:p14="http://schemas.microsoft.com/office/powerpoint/2010/main" val="3067336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191</Words>
  <Application>Microsoft Office PowerPoint</Application>
  <PresentationFormat>Expunere pe ecran (4:3)</PresentationFormat>
  <Paragraphs>19</Paragraphs>
  <Slides>7</Slides>
  <Notes>0</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7</vt:i4>
      </vt:variant>
    </vt:vector>
  </HeadingPairs>
  <TitlesOfParts>
    <vt:vector size="11" baseType="lpstr">
      <vt:lpstr>Calibri</vt:lpstr>
      <vt:lpstr>Constantia</vt:lpstr>
      <vt:lpstr>Wingdings 2</vt:lpstr>
      <vt:lpstr>Flow</vt:lpstr>
      <vt:lpstr>Life below water</vt:lpstr>
      <vt:lpstr>Introduction</vt:lpstr>
      <vt:lpstr>Innovations</vt:lpstr>
      <vt:lpstr>Our top 5 innovations</vt:lpstr>
      <vt:lpstr>Quotes about water</vt:lpstr>
      <vt:lpstr>Our opinion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below water</dc:title>
  <dc:creator>Activ1</dc:creator>
  <cp:lastModifiedBy>Gabriela-Violeta Tanasescu</cp:lastModifiedBy>
  <cp:revision>4</cp:revision>
  <dcterms:created xsi:type="dcterms:W3CDTF">2018-04-26T15:16:56Z</dcterms:created>
  <dcterms:modified xsi:type="dcterms:W3CDTF">2018-04-28T16:34:20Z</dcterms:modified>
</cp:coreProperties>
</file>