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9F0357-18B9-4653-9DC4-08187B3F0470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509623-7E7B-422A-B1C0-50A48B5E9076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11F2B0-50D8-4045-8AD4-517A2079C1F4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CBA7B5-4681-4C1C-90FB-397FE3A19682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1EEE84-3857-4291-A555-F8D423AA6D95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284EEB-B598-46FB-BE64-82781EECA163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529752-F152-4DBF-BD53-B0526D8FF35F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08E031-6F52-4C94-9008-BB3BC42DA5B9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A6FC3-1CC6-426E-A901-974C44B9458E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D72606-015C-4A43-809F-BB1C7121C781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887D9A-D577-4524-94F1-83BDE9438692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F382E-003C-4A36-BD42-3154204FD788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4A78B-B661-4987-B089-86D6F012CB5B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551E9-9348-49AD-B151-754971576120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804E07-FA02-4516-90B5-49CBD17AD938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342074-1FFE-415A-B586-31E6015639CB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D2CC1-1BA0-415E-AD9B-1A770D13C895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3F6A38-9616-4788-9A9A-221E4DFA0664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9C8B06-54C4-4C76-8870-3A7CA8CE70E5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FA7106-E153-4DFF-8F93-0BF2DF45280B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s-AR"/>
            </a:lvl1pPr>
          </a:lstStyle>
          <a:p>
            <a:pPr lvl="0"/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465F7F-7EC0-44F2-8AA5-16133C96A0EC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82A6E-7968-4C8C-98DF-1C9420558E87}" type="slidenum">
              <a:rPr/>
              <a:pPr lvl="0"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A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2C7C25-DF9E-4E32-8FC6-D4F0B92C97E4}" type="datetime1">
              <a:rPr lang="es-AR"/>
              <a:pPr lvl="0"/>
              <a:t>21/04/2018</a:t>
            </a:fld>
            <a:endParaRPr lang="es-AR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A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A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85D9E6E-8F19-4136-A5F7-7B473C2239B3}" type="slidenum">
              <a:rPr/>
              <a:pPr lvl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s-E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media/image1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media/image3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media/image5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media/image2.jpe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media/image4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bg>
      <p:bgPr>
        <a:blipFill>
          <a:blip r:embed="rId2" r:link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827586" y="548676"/>
            <a:ext cx="7772400" cy="1470026"/>
          </a:xfrm>
        </p:spPr>
        <p:txBody>
          <a:bodyPr/>
          <a:lstStyle/>
          <a:p>
            <a:pPr lvl="0"/>
            <a:r>
              <a:rPr lang="es-AR" sz="7200">
                <a:solidFill>
                  <a:srgbClr val="1E1C11"/>
                </a:solidFill>
                <a:latin typeface="Baskerville Old Face" pitchFamily="18"/>
              </a:rPr>
              <a:t>What is Innovation?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 spd="med" advTm="3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blipFill>
          <a:blip r:embed="rId2" r:link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539550" y="1268757"/>
            <a:ext cx="8229600" cy="4525959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300"/>
              </a:spcBef>
            </a:pPr>
            <a:r>
              <a:rPr lang="es-AR" sz="5600">
                <a:latin typeface="Baskerville Old Face" pitchFamily="18"/>
              </a:rPr>
              <a:t>Innovation is the use of a new idea or method usually related to technology, in order to improve something that already exists.</a:t>
            </a:r>
          </a:p>
        </p:txBody>
      </p:sp>
    </p:spTree>
  </p:cSld>
  <p:clrMapOvr>
    <a:masterClrMapping/>
  </p:clrMapOvr>
  <p:transition advTm="8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 r:link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4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 advTm="3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2" r:link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 advTm="3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611559" y="620685"/>
            <a:ext cx="8229600" cy="4525959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s-AR" sz="4000">
                <a:latin typeface="Baskerville Old Face" pitchFamily="18"/>
              </a:rPr>
              <a:t>There are two different kinds of inovation:</a:t>
            </a:r>
          </a:p>
          <a:p>
            <a:pPr lvl="0">
              <a:spcBef>
                <a:spcPts val="1000"/>
              </a:spcBef>
              <a:buFont typeface="Wingdings" pitchFamily="2"/>
              <a:buChar char="ü"/>
            </a:pPr>
            <a:r>
              <a:rPr lang="es-AR" sz="4000">
                <a:latin typeface="Baskerville Old Face" pitchFamily="18"/>
              </a:rPr>
              <a:t>New and original things that we can see, touch and so on, like cellphones and computers.</a:t>
            </a:r>
          </a:p>
          <a:p>
            <a:pPr lvl="0">
              <a:spcBef>
                <a:spcPts val="1000"/>
              </a:spcBef>
              <a:buFont typeface="Wingdings" pitchFamily="2"/>
              <a:buChar char="ü"/>
            </a:pPr>
            <a:r>
              <a:rPr lang="es-AR" sz="4000">
                <a:latin typeface="Baskerville Old Face" pitchFamily="18"/>
              </a:rPr>
              <a:t>The development of new ideas, projects, businesses and something that we can do and use to make a better world.</a:t>
            </a:r>
          </a:p>
        </p:txBody>
      </p:sp>
    </p:spTree>
  </p:cSld>
  <p:clrMapOvr>
    <a:masterClrMapping/>
  </p:clrMapOvr>
  <p:transition advTm="12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 r:link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t is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What is Innovation</Template>
  <TotalTime>0</TotalTime>
  <Words>78</Words>
  <Application>Microsoft Office PowerPoint</Application>
  <PresentationFormat>Presentación en pantalla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What is Innovation</vt:lpstr>
      <vt:lpstr>What is Innovation?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Innovation?</dc:title>
  <dc:creator>Ariel</dc:creator>
  <cp:lastModifiedBy>Ariel</cp:lastModifiedBy>
  <cp:revision>1</cp:revision>
  <dcterms:created xsi:type="dcterms:W3CDTF">2018-04-21T18:58:54Z</dcterms:created>
  <dcterms:modified xsi:type="dcterms:W3CDTF">2018-04-21T18:59:38Z</dcterms:modified>
</cp:coreProperties>
</file>